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9" r:id="rId1"/>
  </p:sldMasterIdLst>
  <p:notesMasterIdLst>
    <p:notesMasterId r:id="rId16"/>
  </p:notesMasterIdLst>
  <p:sldIdLst>
    <p:sldId id="256" r:id="rId2"/>
    <p:sldId id="267" r:id="rId3"/>
    <p:sldId id="257" r:id="rId4"/>
    <p:sldId id="259" r:id="rId5"/>
    <p:sldId id="261" r:id="rId6"/>
    <p:sldId id="260" r:id="rId7"/>
    <p:sldId id="262" r:id="rId8"/>
    <p:sldId id="269" r:id="rId9"/>
    <p:sldId id="265" r:id="rId10"/>
    <p:sldId id="263" r:id="rId11"/>
    <p:sldId id="264" r:id="rId12"/>
    <p:sldId id="270" r:id="rId13"/>
    <p:sldId id="266" r:id="rId14"/>
    <p:sldId id="268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thias" initials="M" lastIdx="1" clrIdx="0">
    <p:extLst>
      <p:ext uri="{19B8F6BF-5375-455C-9EA6-DF929625EA0E}">
        <p15:presenceInfo xmlns:p15="http://schemas.microsoft.com/office/powerpoint/2012/main" userId="Mathias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9BAB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81" autoAdjust="0"/>
    <p:restoredTop sz="94660"/>
  </p:normalViewPr>
  <p:slideViewPr>
    <p:cSldViewPr snapToGrid="0">
      <p:cViewPr varScale="1">
        <p:scale>
          <a:sx n="90" d="100"/>
          <a:sy n="90" d="100"/>
        </p:scale>
        <p:origin x="66" y="5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6ECDA2-3519-42EB-95A0-803651BD529B}" type="datetimeFigureOut">
              <a:rPr lang="de-DE" smtClean="0"/>
              <a:t>30.06.2016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A9D6D7-7AE1-460A-A713-D3F48B6F2A5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701247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A9D6D7-7AE1-460A-A713-D3F48B6F2A5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353329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0AF6F-AB45-493D-9083-D990219DFFC3}" type="datetime1">
              <a:rPr lang="de-DE" smtClean="0"/>
              <a:t>30.06.2016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r>
              <a:rPr lang="en-US" smtClean="0"/>
              <a:t>Sebastian Mischke, Mathias Gewissen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53805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 smtClean="0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0BDFC-817B-44F6-8FE0-7E7ACC523B3F}" type="datetime1">
              <a:rPr lang="de-DE" smtClean="0"/>
              <a:t>30.06.2016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Sebastian Mischke, Mathias Gewissen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8486220"/>
      </p:ext>
    </p:extLst>
  </p:cSld>
  <p:clrMapOvr>
    <a:masterClrMapping/>
  </p:clrMapOvr>
  <p:hf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0BDFC-817B-44F6-8FE0-7E7ACC523B3F}" type="datetime1">
              <a:rPr lang="de-DE" smtClean="0"/>
              <a:t>30.06.2016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Sebastian Mischke, Mathias Gewissen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3192539"/>
      </p:ext>
    </p:extLst>
  </p:cSld>
  <p:clrMapOvr>
    <a:masterClrMapping/>
  </p:clrMapOvr>
  <p:hf hd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0BDFC-817B-44F6-8FE0-7E7ACC523B3F}" type="datetime1">
              <a:rPr lang="de-DE" smtClean="0"/>
              <a:t>30.06.2016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Sebastian Mischke, Mathias Gewissen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2539184"/>
      </p:ext>
    </p:extLst>
  </p:cSld>
  <p:clrMapOvr>
    <a:masterClrMapping/>
  </p:clrMapOvr>
  <p:hf hdr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0BDFC-817B-44F6-8FE0-7E7ACC523B3F}" type="datetime1">
              <a:rPr lang="de-DE" smtClean="0"/>
              <a:t>30.06.2016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Sebastian Mischke, Mathias Gewissen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2944387"/>
      </p:ext>
    </p:extLst>
  </p:cSld>
  <p:clrMapOvr>
    <a:masterClrMapping/>
  </p:clrMapOvr>
  <p:hf hdr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 für 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de-DE" smtClean="0"/>
              <a:t>Textmasterformat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0BDFC-817B-44F6-8FE0-7E7ACC523B3F}" type="datetime1">
              <a:rPr lang="de-DE" smtClean="0"/>
              <a:t>30.06.2016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Sebastian Mischke, Mathias Gewissen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0041450"/>
      </p:ext>
    </p:extLst>
  </p:cSld>
  <p:clrMapOvr>
    <a:masterClrMapping/>
  </p:clrMapOvr>
  <p:hf hdr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hr oder Fals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de-DE" smtClean="0"/>
              <a:t>Textmasterformat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0BDFC-817B-44F6-8FE0-7E7ACC523B3F}" type="datetime1">
              <a:rPr lang="de-DE" smtClean="0"/>
              <a:t>30.06.2016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Sebastian Mischke, Mathias Gewissen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7842547"/>
      </p:ext>
    </p:extLst>
  </p:cSld>
  <p:clrMapOvr>
    <a:masterClrMapping/>
  </p:clrMapOvr>
  <p:hf hdr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A77BE0-FC4C-481E-A06B-BABCD2B288DB}" type="datetime1">
              <a:rPr lang="de-DE" smtClean="0"/>
              <a:t>30.06.2016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Sebastian Mischke, Mathias Gewissen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45777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57D2A9-BE0C-42A4-A69B-BDB181CB2012}" type="datetime1">
              <a:rPr lang="de-DE" smtClean="0"/>
              <a:t>30.06.2016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Sebastian Mischke, Mathias Gewissen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43470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ED1A8-B709-4B3C-A4D5-776F74DFE183}" type="datetime1">
              <a:rPr lang="de-DE" smtClean="0"/>
              <a:t>30.06.2016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Sebastian Mischke, Mathias Gewissen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629637A9-119A-49DA-BD12-AAC58B377D80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32005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C2114-E542-4BF0-A4B6-C5A9CFD23086}" type="datetime1">
              <a:rPr lang="de-DE" smtClean="0"/>
              <a:t>30.06.2016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Sebastian Mischke, Mathias Gewissen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68158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3D24E-1847-4D95-A55A-63ED6B29EBC4}" type="datetime1">
              <a:rPr lang="de-DE" smtClean="0"/>
              <a:t>30.06.2016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Sebastian Mischke, Mathias Gewissen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14961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07AD3-FA0A-42F8-8521-1089FB46F1DB}" type="datetime1">
              <a:rPr lang="de-DE" smtClean="0"/>
              <a:t>30.06.2016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Sebastian Mischke, Mathias Gewissen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19964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2BA09-E2C5-4686-BC7B-7F259309C2C7}" type="datetime1">
              <a:rPr lang="de-DE" smtClean="0"/>
              <a:t>30.06.2016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Sebastian Mischke, Mathias Gewissen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35056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F6867-A9A3-407B-BB86-C5CAFEF5012D}" type="datetime1">
              <a:rPr lang="de-DE" smtClean="0"/>
              <a:t>30.06.2016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Sebastian Mischke, Mathias Gewissen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35889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3CA31-8A01-4DFE-97CD-395F50F23E43}" type="datetime1">
              <a:rPr lang="de-DE" smtClean="0"/>
              <a:t>30.06.2016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Sebastian Mischke, Mathias Gewissen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04996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 smtClean="0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C2BD51-7B9B-4E48-B61B-D921E2725159}" type="datetime1">
              <a:rPr lang="de-DE" smtClean="0"/>
              <a:t>30.06.2016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Sebastian Mischke, Mathias Gewissen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70436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8380BDFC-817B-44F6-8FE0-7E7ACC523B3F}" type="datetime1">
              <a:rPr lang="de-DE" smtClean="0"/>
              <a:t>30.06.2016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r>
              <a:rPr lang="en-US" smtClean="0"/>
              <a:t>Sebastian Mischke, Mathias Gewissen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9502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  <p:sldLayoutId id="2147483695" r:id="rId16"/>
    <p:sldLayoutId id="2147483696" r:id="rId17"/>
  </p:sldLayoutIdLst>
  <p:hf hdr="0"/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platzhalter 14"/>
          <p:cNvSpPr>
            <a:spLocks noGrp="1"/>
          </p:cNvSpPr>
          <p:nvPr>
            <p:ph type="body" idx="1"/>
          </p:nvPr>
        </p:nvSpPr>
        <p:spPr>
          <a:xfrm>
            <a:off x="2431550" y="1855971"/>
            <a:ext cx="4607188" cy="576262"/>
          </a:xfrm>
        </p:spPr>
        <p:txBody>
          <a:bodyPr/>
          <a:lstStyle/>
          <a:p>
            <a:r>
              <a:rPr lang="de-DE" dirty="0" smtClean="0">
                <a:solidFill>
                  <a:schemeClr val="tx1"/>
                </a:solidFill>
              </a:rPr>
              <a:t>Gliederung</a:t>
            </a:r>
            <a:endParaRPr lang="de-DE" dirty="0">
              <a:solidFill>
                <a:schemeClr val="tx1"/>
              </a:solidFill>
            </a:endParaRPr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251" y="2432233"/>
            <a:ext cx="6367188" cy="4775392"/>
          </a:xfrm>
        </p:spPr>
      </p:pic>
      <p:sp>
        <p:nvSpPr>
          <p:cNvPr id="17" name="Inhaltsplatzhalter 16"/>
          <p:cNvSpPr>
            <a:spLocks noGrp="1"/>
          </p:cNvSpPr>
          <p:nvPr>
            <p:ph sz="quarter" idx="4"/>
          </p:nvPr>
        </p:nvSpPr>
        <p:spPr>
          <a:xfrm>
            <a:off x="2572279" y="2670400"/>
            <a:ext cx="4895056" cy="2455862"/>
          </a:xfrm>
        </p:spPr>
        <p:txBody>
          <a:bodyPr/>
          <a:lstStyle/>
          <a:p>
            <a:r>
              <a:rPr lang="de-DE" dirty="0" smtClean="0"/>
              <a:t>Konzeption</a:t>
            </a:r>
          </a:p>
          <a:p>
            <a:r>
              <a:rPr lang="de-DE" dirty="0" smtClean="0"/>
              <a:t>Umsetzung</a:t>
            </a:r>
          </a:p>
          <a:p>
            <a:pPr lvl="1"/>
            <a:r>
              <a:rPr lang="de-DE" dirty="0" smtClean="0"/>
              <a:t>Gestaltung</a:t>
            </a:r>
          </a:p>
          <a:p>
            <a:pPr lvl="1"/>
            <a:r>
              <a:rPr lang="de-DE" dirty="0" smtClean="0"/>
              <a:t>Entwicklung</a:t>
            </a:r>
          </a:p>
          <a:p>
            <a:r>
              <a:rPr lang="de-DE" dirty="0" smtClean="0"/>
              <a:t>Nutzerstudie</a:t>
            </a:r>
          </a:p>
          <a:p>
            <a:r>
              <a:rPr lang="de-DE" dirty="0" smtClean="0"/>
              <a:t>Ausblick</a:t>
            </a:r>
          </a:p>
          <a:p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01958-C720-4240-9E41-E28C4C8ECC87}" type="datetime1">
              <a:rPr lang="de-DE" smtClean="0"/>
              <a:t>30.06.2016</a:t>
            </a:fld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 smtClean="0"/>
              <a:t>Entwickler</a:t>
            </a:r>
            <a:r>
              <a:rPr lang="en-US" dirty="0" smtClean="0"/>
              <a:t>: Sebastian </a:t>
            </a:r>
            <a:r>
              <a:rPr lang="en-US" dirty="0" err="1" smtClean="0"/>
              <a:t>Mischke</a:t>
            </a:r>
            <a:r>
              <a:rPr lang="en-US" dirty="0" smtClean="0"/>
              <a:t>, </a:t>
            </a:r>
            <a:r>
              <a:rPr lang="en-US" dirty="0" err="1" smtClean="0"/>
              <a:t>Konzeptor</a:t>
            </a:r>
            <a:r>
              <a:rPr lang="en-US" dirty="0" smtClean="0"/>
              <a:t>: Mathias </a:t>
            </a:r>
            <a:r>
              <a:rPr lang="en-US" dirty="0" err="1" smtClean="0"/>
              <a:t>Gewissen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</a:t>
            </a:fld>
            <a:endParaRPr lang="en-US" dirty="0"/>
          </a:p>
        </p:txBody>
      </p:sp>
      <p:sp>
        <p:nvSpPr>
          <p:cNvPr id="18" name="Textfeld 17"/>
          <p:cNvSpPr txBox="1"/>
          <p:nvPr/>
        </p:nvSpPr>
        <p:spPr>
          <a:xfrm>
            <a:off x="3004118" y="388914"/>
            <a:ext cx="70457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6000" dirty="0" smtClean="0"/>
              <a:t>Ultrastar-File-</a:t>
            </a:r>
            <a:r>
              <a:rPr lang="de-DE" sz="6000" dirty="0" err="1" smtClean="0"/>
              <a:t>Creator</a:t>
            </a:r>
            <a:endParaRPr lang="de-DE" sz="6000" dirty="0"/>
          </a:p>
        </p:txBody>
      </p:sp>
    </p:spTree>
    <p:extLst>
      <p:ext uri="{BB962C8B-B14F-4D97-AF65-F5344CB8AC3E}">
        <p14:creationId xmlns:p14="http://schemas.microsoft.com/office/powerpoint/2010/main" val="2329427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105010" y="-7936"/>
            <a:ext cx="10018713" cy="1752599"/>
          </a:xfrm>
        </p:spPr>
        <p:txBody>
          <a:bodyPr/>
          <a:lstStyle/>
          <a:p>
            <a:r>
              <a:rPr lang="de-DE" dirty="0" smtClean="0"/>
              <a:t>Nutzerstudie</a:t>
            </a:r>
            <a:endParaRPr lang="de-DE" dirty="0"/>
          </a:p>
        </p:txBody>
      </p:sp>
      <p:pic>
        <p:nvPicPr>
          <p:cNvPr id="7" name="Inhaltsplatzhalt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2279" y="1580208"/>
            <a:ext cx="2521265" cy="3854676"/>
          </a:xfrm>
        </p:spPr>
      </p:pic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ED1A8-B709-4B3C-A4D5-776F74DFE183}" type="datetime1">
              <a:rPr lang="de-DE" smtClean="0"/>
              <a:t>30.06.2016</a:t>
            </a:fld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Entwickler</a:t>
            </a:r>
            <a:r>
              <a:rPr lang="en-US" dirty="0"/>
              <a:t>: Sebastian </a:t>
            </a:r>
            <a:r>
              <a:rPr lang="en-US" dirty="0" err="1"/>
              <a:t>Mischke</a:t>
            </a:r>
            <a:r>
              <a:rPr lang="en-US" dirty="0"/>
              <a:t>, </a:t>
            </a:r>
            <a:r>
              <a:rPr lang="en-US" dirty="0" err="1"/>
              <a:t>Konzeptor</a:t>
            </a:r>
            <a:r>
              <a:rPr lang="en-US" dirty="0"/>
              <a:t>: Mathias </a:t>
            </a:r>
            <a:r>
              <a:rPr lang="en-US" dirty="0" err="1"/>
              <a:t>Gewissen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10</a:t>
            </a:fld>
            <a:endParaRPr lang="en-US" dirty="0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5404" y="1549956"/>
            <a:ext cx="2541052" cy="3884928"/>
          </a:xfrm>
          <a:prstGeom prst="rect">
            <a:avLst/>
          </a:prstGeom>
        </p:spPr>
      </p:pic>
      <p:sp>
        <p:nvSpPr>
          <p:cNvPr id="9" name="Pfeil nach rechts 8"/>
          <p:cNvSpPr/>
          <p:nvPr/>
        </p:nvSpPr>
        <p:spPr>
          <a:xfrm>
            <a:off x="5576552" y="3098553"/>
            <a:ext cx="984261" cy="3938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feld 9"/>
          <p:cNvSpPr txBox="1"/>
          <p:nvPr/>
        </p:nvSpPr>
        <p:spPr>
          <a:xfrm rot="16731022">
            <a:off x="-414888" y="3928056"/>
            <a:ext cx="23181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solidFill>
                  <a:schemeClr val="bg1"/>
                </a:solidFill>
              </a:rPr>
              <a:t>Nutzerstudie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8942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329765" y="0"/>
            <a:ext cx="10018713" cy="1752599"/>
          </a:xfrm>
        </p:spPr>
        <p:txBody>
          <a:bodyPr/>
          <a:lstStyle/>
          <a:p>
            <a:r>
              <a:rPr lang="de-DE" dirty="0" smtClean="0"/>
              <a:t>Auswertung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ED1A8-B709-4B3C-A4D5-776F74DFE183}" type="datetime1">
              <a:rPr lang="de-DE" smtClean="0"/>
              <a:t>30.06.2016</a:t>
            </a:fld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Entwickler</a:t>
            </a:r>
            <a:r>
              <a:rPr lang="en-US" dirty="0"/>
              <a:t>: Sebastian </a:t>
            </a:r>
            <a:r>
              <a:rPr lang="en-US" dirty="0" err="1"/>
              <a:t>Mischke</a:t>
            </a:r>
            <a:r>
              <a:rPr lang="en-US" dirty="0"/>
              <a:t>, </a:t>
            </a:r>
            <a:r>
              <a:rPr lang="en-US" dirty="0" err="1"/>
              <a:t>Konzeptor</a:t>
            </a:r>
            <a:r>
              <a:rPr lang="en-US" dirty="0"/>
              <a:t>: Mathias </a:t>
            </a:r>
            <a:r>
              <a:rPr lang="en-US" dirty="0" err="1"/>
              <a:t>Gewissen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11</a:t>
            </a:fld>
            <a:endParaRPr lang="en-US" dirty="0"/>
          </a:p>
        </p:txBody>
      </p:sp>
      <p:sp>
        <p:nvSpPr>
          <p:cNvPr id="7" name="Textfeld 6"/>
          <p:cNvSpPr txBox="1"/>
          <p:nvPr/>
        </p:nvSpPr>
        <p:spPr>
          <a:xfrm rot="16733356">
            <a:off x="-167426" y="4279006"/>
            <a:ext cx="1790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solidFill>
                  <a:schemeClr val="bg1"/>
                </a:solidFill>
              </a:rPr>
              <a:t>Nutzerstudie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7" name="Inhaltsplatzhalter 16"/>
          <p:cNvSpPr>
            <a:spLocks noGrp="1"/>
          </p:cNvSpPr>
          <p:nvPr>
            <p:ph idx="1"/>
          </p:nvPr>
        </p:nvSpPr>
        <p:spPr>
          <a:xfrm>
            <a:off x="2426702" y="1782493"/>
            <a:ext cx="6698638" cy="4038601"/>
          </a:xfrm>
        </p:spPr>
        <p:txBody>
          <a:bodyPr>
            <a:normAutofit/>
          </a:bodyPr>
          <a:lstStyle/>
          <a:p>
            <a:r>
              <a:rPr lang="de-DE" dirty="0"/>
              <a:t>Muss implementiert werden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/>
              <a:t>Funktion zum Löschen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/>
              <a:t>Timeline </a:t>
            </a:r>
          </a:p>
          <a:p>
            <a:r>
              <a:rPr lang="de-DE" dirty="0" smtClean="0"/>
              <a:t>Kann </a:t>
            </a:r>
            <a:r>
              <a:rPr lang="de-DE" dirty="0"/>
              <a:t>implementiert werden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/>
              <a:t>Anzeige der Tonhöhe</a:t>
            </a:r>
          </a:p>
          <a:p>
            <a:r>
              <a:rPr lang="de-DE" dirty="0"/>
              <a:t>Kann entfernt werden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/>
              <a:t>Start / Ende </a:t>
            </a:r>
            <a:r>
              <a:rPr lang="de-DE" dirty="0"/>
              <a:t>Sprung</a:t>
            </a:r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01562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105010" y="2286000"/>
            <a:ext cx="10018713" cy="1752599"/>
          </a:xfrm>
        </p:spPr>
        <p:txBody>
          <a:bodyPr>
            <a:normAutofit/>
          </a:bodyPr>
          <a:lstStyle/>
          <a:p>
            <a:r>
              <a:rPr lang="de-DE" sz="6600" dirty="0"/>
              <a:t>Livevorführung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ED1A8-B709-4B3C-A4D5-776F74DFE183}" type="datetime1">
              <a:rPr lang="de-DE" smtClean="0"/>
              <a:t>30.06.2016</a:t>
            </a:fld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Sebastian Mischke, Mathias Gewissen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6013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08726" y="-177624"/>
            <a:ext cx="10018713" cy="1752599"/>
          </a:xfrm>
        </p:spPr>
        <p:txBody>
          <a:bodyPr/>
          <a:lstStyle/>
          <a:p>
            <a:r>
              <a:rPr lang="de-DE" dirty="0" smtClean="0"/>
              <a:t>Ausblick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72279" y="1387219"/>
            <a:ext cx="10018713" cy="3670151"/>
          </a:xfrm>
        </p:spPr>
        <p:txBody>
          <a:bodyPr/>
          <a:lstStyle/>
          <a:p>
            <a:r>
              <a:rPr lang="de-DE" dirty="0" smtClean="0"/>
              <a:t>Sprache</a:t>
            </a:r>
            <a:r>
              <a:rPr lang="de-DE" dirty="0" smtClean="0"/>
              <a:t>, Font und Farbe implementieren</a:t>
            </a:r>
          </a:p>
          <a:p>
            <a:r>
              <a:rPr lang="de-DE" dirty="0" smtClean="0"/>
              <a:t>Multiselektion der Wortblöcke</a:t>
            </a:r>
          </a:p>
          <a:p>
            <a:r>
              <a:rPr lang="de-DE" dirty="0" smtClean="0"/>
              <a:t>Audioausgabe des Projektes</a:t>
            </a:r>
          </a:p>
          <a:p>
            <a:r>
              <a:rPr lang="de-DE" dirty="0"/>
              <a:t> </a:t>
            </a:r>
            <a:r>
              <a:rPr lang="de-DE" dirty="0" smtClean="0"/>
              <a:t>Ultrastarfile-Preview</a:t>
            </a:r>
          </a:p>
          <a:p>
            <a:r>
              <a:rPr lang="de-DE" dirty="0" smtClean="0"/>
              <a:t>Einfügen eines eigenen Save-Dialogs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ED1A8-B709-4B3C-A4D5-776F74DFE183}" type="datetime1">
              <a:rPr lang="de-DE" smtClean="0"/>
              <a:t>30.06.2016</a:t>
            </a:fld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Entwickler</a:t>
            </a:r>
            <a:r>
              <a:rPr lang="en-US" dirty="0"/>
              <a:t>: Sebastian </a:t>
            </a:r>
            <a:r>
              <a:rPr lang="en-US" dirty="0" err="1"/>
              <a:t>Mischke</a:t>
            </a:r>
            <a:r>
              <a:rPr lang="en-US" dirty="0"/>
              <a:t>, </a:t>
            </a:r>
            <a:r>
              <a:rPr lang="en-US" dirty="0" err="1"/>
              <a:t>Konzeptor</a:t>
            </a:r>
            <a:r>
              <a:rPr lang="en-US" dirty="0"/>
              <a:t>: Mathias </a:t>
            </a:r>
            <a:r>
              <a:rPr lang="en-US" dirty="0" err="1"/>
              <a:t>Gewissen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0680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045101" y="465668"/>
            <a:ext cx="8574622" cy="2616199"/>
          </a:xfrm>
        </p:spPr>
        <p:txBody>
          <a:bodyPr/>
          <a:lstStyle/>
          <a:p>
            <a:r>
              <a:rPr lang="de-DE" dirty="0" smtClean="0"/>
              <a:t>Vielen Dank für Ihre Aufmerksamkeit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5332412" y="3186210"/>
            <a:ext cx="6987645" cy="1388534"/>
          </a:xfrm>
        </p:spPr>
        <p:txBody>
          <a:bodyPr>
            <a:normAutofit/>
          </a:bodyPr>
          <a:lstStyle/>
          <a:p>
            <a:pPr algn="l"/>
            <a:r>
              <a:rPr lang="de-DE" sz="4000" dirty="0" smtClean="0"/>
              <a:t>IHR                  - </a:t>
            </a:r>
            <a:r>
              <a:rPr lang="de-DE" sz="3600" dirty="0" smtClean="0"/>
              <a:t>TEAM</a:t>
            </a:r>
            <a:endParaRPr lang="de-DE" sz="3200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0AF6F-AB45-493D-9083-D990219DFFC3}" type="datetime1">
              <a:rPr lang="de-DE" smtClean="0"/>
              <a:t>30.06.2016</a:t>
            </a:fld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Sebastian Mischke, Mathias Gewissen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14</a:t>
            </a:fld>
            <a:endParaRPr lang="en-US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5671" y="3241856"/>
            <a:ext cx="1916309" cy="1437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145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105010" y="0"/>
            <a:ext cx="10018713" cy="1752599"/>
          </a:xfrm>
        </p:spPr>
        <p:txBody>
          <a:bodyPr/>
          <a:lstStyle/>
          <a:p>
            <a:r>
              <a:rPr lang="de-DE" dirty="0" smtClean="0"/>
              <a:t>Die Ultrastar-Datei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ED1A8-B709-4B3C-A4D5-776F74DFE183}" type="datetime1">
              <a:rPr lang="de-DE" smtClean="0"/>
              <a:t>30.06.2016</a:t>
            </a:fld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2572277" y="5883275"/>
            <a:ext cx="7084177" cy="365125"/>
          </a:xfrm>
        </p:spPr>
        <p:txBody>
          <a:bodyPr/>
          <a:lstStyle/>
          <a:p>
            <a:r>
              <a:rPr lang="en-US" dirty="0" err="1"/>
              <a:t>Entwickler</a:t>
            </a:r>
            <a:r>
              <a:rPr lang="en-US" dirty="0"/>
              <a:t>: Sebastian </a:t>
            </a:r>
            <a:r>
              <a:rPr lang="en-US" dirty="0" err="1"/>
              <a:t>Mischke</a:t>
            </a:r>
            <a:r>
              <a:rPr lang="en-US" dirty="0"/>
              <a:t>, </a:t>
            </a:r>
            <a:r>
              <a:rPr lang="en-US" dirty="0" err="1"/>
              <a:t>Konzeptor</a:t>
            </a:r>
            <a:r>
              <a:rPr lang="en-US" dirty="0"/>
              <a:t>: Mathias </a:t>
            </a:r>
            <a:r>
              <a:rPr lang="en-US" dirty="0" err="1"/>
              <a:t>Gewissen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</a:t>
            </a:fld>
            <a:endParaRPr lang="en-US" dirty="0"/>
          </a:p>
        </p:txBody>
      </p:sp>
      <p:sp>
        <p:nvSpPr>
          <p:cNvPr id="18" name="Inhaltsplatzhalter 17"/>
          <p:cNvSpPr>
            <a:spLocks noGrp="1"/>
          </p:cNvSpPr>
          <p:nvPr>
            <p:ph idx="1"/>
          </p:nvPr>
        </p:nvSpPr>
        <p:spPr>
          <a:xfrm>
            <a:off x="1484310" y="1085285"/>
            <a:ext cx="10018713" cy="3218916"/>
          </a:xfrm>
        </p:spPr>
        <p:txBody>
          <a:bodyPr>
            <a:normAutofit/>
          </a:bodyPr>
          <a:lstStyle/>
          <a:p>
            <a:r>
              <a:rPr lang="de-DE" sz="2000" dirty="0" smtClean="0"/>
              <a:t>Nur als .</a:t>
            </a:r>
            <a:r>
              <a:rPr lang="de-DE" sz="2000" dirty="0" err="1" smtClean="0"/>
              <a:t>txt</a:t>
            </a:r>
            <a:endParaRPr lang="de-DE" sz="2000" dirty="0" smtClean="0"/>
          </a:p>
          <a:p>
            <a:r>
              <a:rPr lang="de-DE" sz="2000" dirty="0" smtClean="0"/>
              <a:t>Mühsam in der Erstellung</a:t>
            </a:r>
          </a:p>
          <a:p>
            <a:r>
              <a:rPr lang="de-DE" sz="2000" dirty="0" smtClean="0"/>
              <a:t>Unübersichtlich</a:t>
            </a:r>
          </a:p>
          <a:p>
            <a:r>
              <a:rPr lang="de-DE" sz="2000" dirty="0" smtClean="0"/>
              <a:t>Keine Kontrollmöglichkeit</a:t>
            </a:r>
          </a:p>
          <a:p>
            <a:r>
              <a:rPr lang="de-DE" sz="2000" dirty="0" smtClean="0"/>
              <a:t>Zeitaufwendig beim Editieren</a:t>
            </a:r>
            <a:endParaRPr lang="de-DE" sz="2000" dirty="0"/>
          </a:p>
        </p:txBody>
      </p:sp>
      <p:pic>
        <p:nvPicPr>
          <p:cNvPr id="19" name="Grafik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7469" y="1795328"/>
            <a:ext cx="2425554" cy="1881498"/>
          </a:xfrm>
          <a:prstGeom prst="rect">
            <a:avLst/>
          </a:prstGeom>
        </p:spPr>
      </p:pic>
      <p:pic>
        <p:nvPicPr>
          <p:cNvPr id="20" name="Grafik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2777" y="1795328"/>
            <a:ext cx="2463654" cy="1884288"/>
          </a:xfrm>
          <a:prstGeom prst="rect">
            <a:avLst/>
          </a:prstGeom>
        </p:spPr>
      </p:pic>
      <p:sp>
        <p:nvSpPr>
          <p:cNvPr id="23" name="Pfeil nach rechts 22"/>
          <p:cNvSpPr/>
          <p:nvPr/>
        </p:nvSpPr>
        <p:spPr>
          <a:xfrm>
            <a:off x="8201101" y="2481098"/>
            <a:ext cx="692209" cy="2563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Rechteck 24"/>
          <p:cNvSpPr/>
          <p:nvPr/>
        </p:nvSpPr>
        <p:spPr>
          <a:xfrm>
            <a:off x="5575981" y="2737472"/>
            <a:ext cx="615298" cy="40738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accent4"/>
              </a:solidFill>
            </a:endParaRPr>
          </a:p>
        </p:txBody>
      </p:sp>
      <p:pic>
        <p:nvPicPr>
          <p:cNvPr id="27" name="Grafik 2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5981" y="4300402"/>
            <a:ext cx="5927042" cy="1304884"/>
          </a:xfrm>
          <a:prstGeom prst="rect">
            <a:avLst/>
          </a:prstGeom>
        </p:spPr>
      </p:pic>
      <p:pic>
        <p:nvPicPr>
          <p:cNvPr id="28" name="Grafik 2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310" y="4300402"/>
            <a:ext cx="2737311" cy="1304884"/>
          </a:xfrm>
          <a:prstGeom prst="rect">
            <a:avLst/>
          </a:prstGeom>
        </p:spPr>
      </p:pic>
      <p:cxnSp>
        <p:nvCxnSpPr>
          <p:cNvPr id="40" name="Gerade Verbindung mit Pfeil 39"/>
          <p:cNvCxnSpPr/>
          <p:nvPr/>
        </p:nvCxnSpPr>
        <p:spPr>
          <a:xfrm>
            <a:off x="6934425" y="2376175"/>
            <a:ext cx="1072006" cy="1924227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 Verbindung mit Pfeil 40"/>
          <p:cNvCxnSpPr/>
          <p:nvPr/>
        </p:nvCxnSpPr>
        <p:spPr>
          <a:xfrm flipH="1">
            <a:off x="4250358" y="3034052"/>
            <a:ext cx="1421959" cy="2105887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feld 49"/>
          <p:cNvSpPr txBox="1"/>
          <p:nvPr/>
        </p:nvSpPr>
        <p:spPr>
          <a:xfrm rot="16744440">
            <a:off x="-294423" y="4115736"/>
            <a:ext cx="20963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solidFill>
                  <a:schemeClr val="bg1"/>
                </a:solidFill>
              </a:rPr>
              <a:t>Konzeption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1892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105010" y="0"/>
            <a:ext cx="10018713" cy="1752599"/>
          </a:xfrm>
        </p:spPr>
        <p:txBody>
          <a:bodyPr/>
          <a:lstStyle/>
          <a:p>
            <a:r>
              <a:rPr lang="de-DE" dirty="0" smtClean="0"/>
              <a:t>Idee und Motivation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19023" y="1490720"/>
            <a:ext cx="7052937" cy="3124201"/>
          </a:xfrm>
        </p:spPr>
        <p:txBody>
          <a:bodyPr>
            <a:normAutofit fontScale="85000" lnSpcReduction="20000"/>
          </a:bodyPr>
          <a:lstStyle/>
          <a:p>
            <a:endParaRPr lang="de-DE" dirty="0" smtClean="0"/>
          </a:p>
          <a:p>
            <a:endParaRPr lang="de-DE" dirty="0"/>
          </a:p>
          <a:p>
            <a:r>
              <a:rPr lang="de-DE" dirty="0"/>
              <a:t>Einfache Erstellung neuer Ultrastar-Dateien</a:t>
            </a:r>
          </a:p>
          <a:p>
            <a:r>
              <a:rPr lang="de-DE" dirty="0" smtClean="0"/>
              <a:t>Gleiches bzw. gewohntes Design</a:t>
            </a:r>
          </a:p>
          <a:p>
            <a:r>
              <a:rPr lang="de-DE" dirty="0" smtClean="0"/>
              <a:t>Editor als Browser-Anwendung</a:t>
            </a:r>
          </a:p>
          <a:p>
            <a:r>
              <a:rPr lang="de-DE" dirty="0" smtClean="0"/>
              <a:t>Import von Text, Audio </a:t>
            </a:r>
            <a:r>
              <a:rPr lang="de-DE" dirty="0"/>
              <a:t>,</a:t>
            </a:r>
            <a:r>
              <a:rPr lang="de-DE" dirty="0" smtClean="0"/>
              <a:t>Video oder Ultrastardateien</a:t>
            </a:r>
          </a:p>
          <a:p>
            <a:r>
              <a:rPr lang="de-DE" dirty="0" smtClean="0"/>
              <a:t>Einfache, intuitive Menüführung</a:t>
            </a:r>
          </a:p>
          <a:p>
            <a:r>
              <a:rPr lang="de-DE" dirty="0" smtClean="0"/>
              <a:t>Bereitstellung der Dateien für die Community</a:t>
            </a:r>
          </a:p>
          <a:p>
            <a:pPr marL="0" indent="0">
              <a:buNone/>
            </a:pPr>
            <a:endParaRPr lang="de-DE" dirty="0" smtClean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AEAD0-2017-43FD-8B93-521E2B0C93B4}" type="datetime1">
              <a:rPr lang="de-DE" smtClean="0"/>
              <a:t>30.06.2016</a:t>
            </a:fld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Entwickler</a:t>
            </a:r>
            <a:r>
              <a:rPr lang="en-US" dirty="0"/>
              <a:t>: Sebastian </a:t>
            </a:r>
            <a:r>
              <a:rPr lang="en-US" dirty="0" err="1"/>
              <a:t>Mischke</a:t>
            </a:r>
            <a:r>
              <a:rPr lang="en-US" dirty="0"/>
              <a:t>, </a:t>
            </a:r>
            <a:r>
              <a:rPr lang="en-US" dirty="0" err="1"/>
              <a:t>Konzeptor</a:t>
            </a:r>
            <a:r>
              <a:rPr lang="en-US" dirty="0"/>
              <a:t>: Mathias </a:t>
            </a:r>
            <a:r>
              <a:rPr lang="en-US" dirty="0" err="1"/>
              <a:t>Gewissen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</a:t>
            </a:fld>
            <a:endParaRPr lang="en-US" dirty="0"/>
          </a:p>
        </p:txBody>
      </p:sp>
      <p:sp>
        <p:nvSpPr>
          <p:cNvPr id="7" name="Textfeld 6"/>
          <p:cNvSpPr txBox="1"/>
          <p:nvPr/>
        </p:nvSpPr>
        <p:spPr>
          <a:xfrm rot="16740292">
            <a:off x="-312801" y="4096455"/>
            <a:ext cx="2136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solidFill>
                  <a:schemeClr val="bg1"/>
                </a:solidFill>
              </a:rPr>
              <a:t>Konzeption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5128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Konzeptionelle Beschreibung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484310" y="3299388"/>
            <a:ext cx="10018713" cy="3124201"/>
          </a:xfrm>
        </p:spPr>
        <p:txBody>
          <a:bodyPr/>
          <a:lstStyle/>
          <a:p>
            <a:pPr marL="0" indent="0">
              <a:buNone/>
            </a:pPr>
            <a:r>
              <a:rPr lang="de-DE" dirty="0" smtClean="0"/>
              <a:t>Entwicklung eines Editors der voll funktionsfähig im Browser einfach und schnell neue Ultrastar-Dateien erstellen kann. Jeder Anwender von Ultrastar soll in der Lage sein, eigene Karaoke-Dateien zu erstellen</a:t>
            </a:r>
            <a:r>
              <a:rPr lang="de-DE" dirty="0"/>
              <a:t>.</a:t>
            </a:r>
            <a:r>
              <a:rPr lang="de-DE" dirty="0" smtClean="0"/>
              <a:t> 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ED1A8-B709-4B3C-A4D5-776F74DFE183}" type="datetime1">
              <a:rPr lang="de-DE" smtClean="0"/>
              <a:t>30.06.2016</a:t>
            </a:fld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Entwickler</a:t>
            </a:r>
            <a:r>
              <a:rPr lang="en-US" dirty="0"/>
              <a:t>: Sebastian </a:t>
            </a:r>
            <a:r>
              <a:rPr lang="en-US" dirty="0" err="1"/>
              <a:t>Mischke</a:t>
            </a:r>
            <a:r>
              <a:rPr lang="en-US" dirty="0"/>
              <a:t>, </a:t>
            </a:r>
            <a:r>
              <a:rPr lang="en-US" dirty="0" err="1"/>
              <a:t>Konzeptor</a:t>
            </a:r>
            <a:r>
              <a:rPr lang="en-US" dirty="0"/>
              <a:t>: Mathias </a:t>
            </a:r>
            <a:r>
              <a:rPr lang="en-US" dirty="0" err="1"/>
              <a:t>Gewissen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</a:t>
            </a:fld>
            <a:endParaRPr lang="en-US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529" y="2061666"/>
            <a:ext cx="743453" cy="682118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529" y="2853022"/>
            <a:ext cx="751750" cy="751750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9638" y="2061666"/>
            <a:ext cx="2569552" cy="1543106"/>
          </a:xfrm>
          <a:prstGeom prst="rect">
            <a:avLst/>
          </a:prstGeom>
        </p:spPr>
      </p:pic>
      <p:sp>
        <p:nvSpPr>
          <p:cNvPr id="13" name="Plus 12"/>
          <p:cNvSpPr/>
          <p:nvPr/>
        </p:nvSpPr>
        <p:spPr>
          <a:xfrm>
            <a:off x="2740078" y="2253643"/>
            <a:ext cx="1298961" cy="1046579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Gleich 13"/>
          <p:cNvSpPr/>
          <p:nvPr/>
        </p:nvSpPr>
        <p:spPr>
          <a:xfrm>
            <a:off x="6962087" y="2253643"/>
            <a:ext cx="1290415" cy="1072218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pic>
        <p:nvPicPr>
          <p:cNvPr id="15" name="Grafik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1666" y="2065285"/>
            <a:ext cx="2346035" cy="1539487"/>
          </a:xfrm>
          <a:prstGeom prst="rect">
            <a:avLst/>
          </a:prstGeom>
        </p:spPr>
      </p:pic>
      <p:sp>
        <p:nvSpPr>
          <p:cNvPr id="16" name="Textfeld 15"/>
          <p:cNvSpPr txBox="1"/>
          <p:nvPr/>
        </p:nvSpPr>
        <p:spPr>
          <a:xfrm rot="16740865">
            <a:off x="-270676" y="4150723"/>
            <a:ext cx="2039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solidFill>
                  <a:schemeClr val="bg1"/>
                </a:solidFill>
              </a:rPr>
              <a:t>Konzeption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4625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352543" y="0"/>
            <a:ext cx="10018713" cy="1752599"/>
          </a:xfrm>
        </p:spPr>
        <p:txBody>
          <a:bodyPr/>
          <a:lstStyle/>
          <a:p>
            <a:r>
              <a:rPr lang="de-DE" dirty="0" smtClean="0"/>
              <a:t>Papierprototyp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ED1A8-B709-4B3C-A4D5-776F74DFE183}" type="datetime1">
              <a:rPr lang="de-DE" smtClean="0"/>
              <a:t>30.06.2016</a:t>
            </a:fld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Entwickler</a:t>
            </a:r>
            <a:r>
              <a:rPr lang="en-US" dirty="0"/>
              <a:t>: Sebastian </a:t>
            </a:r>
            <a:r>
              <a:rPr lang="en-US" dirty="0" err="1"/>
              <a:t>Mischke</a:t>
            </a:r>
            <a:r>
              <a:rPr lang="en-US" dirty="0"/>
              <a:t>, </a:t>
            </a:r>
            <a:r>
              <a:rPr lang="en-US" dirty="0" err="1"/>
              <a:t>Konzeptor</a:t>
            </a:r>
            <a:r>
              <a:rPr lang="en-US" dirty="0"/>
              <a:t>: Mathias </a:t>
            </a:r>
            <a:r>
              <a:rPr lang="en-US" dirty="0" err="1"/>
              <a:t>Gewissen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</a:t>
            </a:fld>
            <a:endParaRPr lang="en-US" dirty="0"/>
          </a:p>
        </p:txBody>
      </p:sp>
      <p:sp>
        <p:nvSpPr>
          <p:cNvPr id="7" name="Textfeld 6"/>
          <p:cNvSpPr txBox="1"/>
          <p:nvPr/>
        </p:nvSpPr>
        <p:spPr>
          <a:xfrm rot="16780893">
            <a:off x="-1005500" y="3348976"/>
            <a:ext cx="3725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solidFill>
                  <a:schemeClr val="bg1"/>
                </a:solidFill>
              </a:rPr>
              <a:t>Umsetzung - Gestaltung</a:t>
            </a:r>
            <a:endParaRPr lang="de-DE" dirty="0">
              <a:solidFill>
                <a:schemeClr val="bg1"/>
              </a:solidFill>
            </a:endParaRP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9998" y="1674561"/>
            <a:ext cx="4681151" cy="3290997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3327" y="1674561"/>
            <a:ext cx="5016671" cy="3290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600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nhaltsplatzhalter 9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5107" y="2105498"/>
            <a:ext cx="4425949" cy="3124200"/>
          </a:xfrm>
        </p:spPr>
      </p:pic>
      <p:pic>
        <p:nvPicPr>
          <p:cNvPr id="11" name="Grafik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5106" y="2146884"/>
            <a:ext cx="4425949" cy="3041428"/>
          </a:xfrm>
          <a:prstGeom prst="rect">
            <a:avLst/>
          </a:prstGeom>
        </p:spPr>
      </p:pic>
      <p:pic>
        <p:nvPicPr>
          <p:cNvPr id="13" name="Grafik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8948" y="2958118"/>
            <a:ext cx="5034107" cy="2843671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105010" y="412334"/>
            <a:ext cx="10018713" cy="1752599"/>
          </a:xfrm>
        </p:spPr>
        <p:txBody>
          <a:bodyPr/>
          <a:lstStyle/>
          <a:p>
            <a:r>
              <a:rPr lang="de-DE" dirty="0"/>
              <a:t>Interaktiver </a:t>
            </a:r>
            <a:r>
              <a:rPr lang="de-DE" dirty="0" smtClean="0"/>
              <a:t>Prototyp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ED1A8-B709-4B3C-A4D5-776F74DFE183}" type="datetime1">
              <a:rPr lang="de-DE" smtClean="0"/>
              <a:t>30.06.2016</a:t>
            </a:fld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Entwickler</a:t>
            </a:r>
            <a:r>
              <a:rPr lang="en-US" dirty="0"/>
              <a:t>: Sebastian </a:t>
            </a:r>
            <a:r>
              <a:rPr lang="en-US" dirty="0" err="1"/>
              <a:t>Mischke</a:t>
            </a:r>
            <a:r>
              <a:rPr lang="en-US" dirty="0"/>
              <a:t>, </a:t>
            </a:r>
            <a:r>
              <a:rPr lang="en-US" dirty="0" err="1"/>
              <a:t>Konzeptor</a:t>
            </a:r>
            <a:r>
              <a:rPr lang="en-US" dirty="0"/>
              <a:t>: Mathias </a:t>
            </a:r>
            <a:r>
              <a:rPr lang="en-US" dirty="0" err="1"/>
              <a:t>Gewissen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Textfeld 6"/>
          <p:cNvSpPr txBox="1"/>
          <p:nvPr/>
        </p:nvSpPr>
        <p:spPr>
          <a:xfrm rot="16770067">
            <a:off x="-765010" y="3681767"/>
            <a:ext cx="31149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smtClean="0">
                <a:solidFill>
                  <a:schemeClr val="bg1"/>
                </a:solidFill>
              </a:rPr>
              <a:t>Umsetzung - Gestaltung</a:t>
            </a:r>
            <a:endParaRPr lang="de-DE" sz="1600" dirty="0">
              <a:solidFill>
                <a:schemeClr val="bg1"/>
              </a:solidFill>
            </a:endParaRPr>
          </a:p>
        </p:txBody>
      </p:sp>
      <p:pic>
        <p:nvPicPr>
          <p:cNvPr id="12" name="Grafik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0431" y="4541160"/>
            <a:ext cx="4589897" cy="612549"/>
          </a:xfrm>
          <a:prstGeom prst="rect">
            <a:avLst/>
          </a:prstGeom>
        </p:spPr>
      </p:pic>
      <p:pic>
        <p:nvPicPr>
          <p:cNvPr id="15" name="Grafik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729" y="3666960"/>
            <a:ext cx="1240730" cy="1562738"/>
          </a:xfrm>
          <a:prstGeom prst="rect">
            <a:avLst/>
          </a:prstGeom>
        </p:spPr>
      </p:pic>
      <p:pic>
        <p:nvPicPr>
          <p:cNvPr id="16" name="Grafik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2920" y="3666960"/>
            <a:ext cx="1248425" cy="1565314"/>
          </a:xfrm>
          <a:prstGeom prst="rect">
            <a:avLst/>
          </a:prstGeom>
        </p:spPr>
      </p:pic>
      <p:pic>
        <p:nvPicPr>
          <p:cNvPr id="17" name="Grafik 1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729" y="2104392"/>
            <a:ext cx="2645927" cy="1481082"/>
          </a:xfrm>
          <a:prstGeom prst="rect">
            <a:avLst/>
          </a:prstGeom>
        </p:spPr>
      </p:pic>
      <p:pic>
        <p:nvPicPr>
          <p:cNvPr id="14" name="Grafik 1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9748" y="1896912"/>
            <a:ext cx="4080162" cy="2304806"/>
          </a:xfrm>
          <a:prstGeom prst="rect">
            <a:avLst/>
          </a:prstGeom>
        </p:spPr>
      </p:pic>
      <p:sp>
        <p:nvSpPr>
          <p:cNvPr id="19" name="Pfeil nach rechts 18"/>
          <p:cNvSpPr/>
          <p:nvPr/>
        </p:nvSpPr>
        <p:spPr>
          <a:xfrm>
            <a:off x="7434521" y="3410863"/>
            <a:ext cx="589385" cy="5121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38304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484310" y="135"/>
            <a:ext cx="10018713" cy="1752599"/>
          </a:xfrm>
        </p:spPr>
        <p:txBody>
          <a:bodyPr/>
          <a:lstStyle/>
          <a:p>
            <a:r>
              <a:rPr lang="de-DE" dirty="0" smtClean="0"/>
              <a:t>Softwaretools + Entwicklung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787816" y="1437871"/>
            <a:ext cx="5411700" cy="4197441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de-DE" sz="3200" dirty="0" smtClean="0"/>
          </a:p>
          <a:p>
            <a:pPr marL="0" indent="0">
              <a:buNone/>
            </a:pPr>
            <a:r>
              <a:rPr lang="de-DE" sz="3200" dirty="0" smtClean="0"/>
              <a:t>Atom-Editor</a:t>
            </a:r>
          </a:p>
          <a:p>
            <a:pPr marL="0" indent="0">
              <a:buNone/>
            </a:pPr>
            <a:endParaRPr lang="de-DE" sz="3200" dirty="0" smtClean="0"/>
          </a:p>
          <a:p>
            <a:pPr marL="0" indent="0">
              <a:buNone/>
            </a:pPr>
            <a:r>
              <a:rPr lang="de-DE" sz="3200" dirty="0" err="1" smtClean="0"/>
              <a:t>Framer</a:t>
            </a:r>
            <a:r>
              <a:rPr lang="de-DE" sz="3200" dirty="0" smtClean="0"/>
              <a:t>-Studio</a:t>
            </a:r>
          </a:p>
          <a:p>
            <a:pPr marL="0" indent="0">
              <a:buNone/>
            </a:pPr>
            <a:endParaRPr lang="de-DE" sz="3200" dirty="0"/>
          </a:p>
          <a:p>
            <a:pPr marL="0" indent="0">
              <a:buNone/>
            </a:pPr>
            <a:r>
              <a:rPr lang="de-DE" sz="3200" dirty="0"/>
              <a:t>Photoshop CS 6</a:t>
            </a:r>
          </a:p>
          <a:p>
            <a:pPr marL="0" indent="0">
              <a:buNone/>
            </a:pPr>
            <a:endParaRPr lang="de-DE" sz="3200" dirty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ED1A8-B709-4B3C-A4D5-776F74DFE183}" type="datetime1">
              <a:rPr lang="de-DE" smtClean="0"/>
              <a:t>30.06.2016</a:t>
            </a:fld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Entwickler</a:t>
            </a:r>
            <a:r>
              <a:rPr lang="en-US" dirty="0"/>
              <a:t>: Sebastian </a:t>
            </a:r>
            <a:r>
              <a:rPr lang="en-US" dirty="0" err="1"/>
              <a:t>Mischke</a:t>
            </a:r>
            <a:r>
              <a:rPr lang="en-US" dirty="0"/>
              <a:t>, </a:t>
            </a:r>
            <a:r>
              <a:rPr lang="en-US" dirty="0" err="1"/>
              <a:t>Konzeptor</a:t>
            </a:r>
            <a:r>
              <a:rPr lang="en-US" dirty="0"/>
              <a:t>: Mathias </a:t>
            </a:r>
            <a:r>
              <a:rPr lang="en-US" dirty="0" err="1"/>
              <a:t>Gewissen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7</a:t>
            </a:fld>
            <a:endParaRPr lang="en-US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1764" y="1497995"/>
            <a:ext cx="1047752" cy="1047752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1764" y="4065576"/>
            <a:ext cx="1125259" cy="1125259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3991" y="2264190"/>
            <a:ext cx="2099256" cy="2099256"/>
          </a:xfrm>
          <a:prstGeom prst="rect">
            <a:avLst/>
          </a:prstGeom>
        </p:spPr>
      </p:pic>
      <p:sp>
        <p:nvSpPr>
          <p:cNvPr id="10" name="Textfeld 9"/>
          <p:cNvSpPr txBox="1"/>
          <p:nvPr/>
        </p:nvSpPr>
        <p:spPr>
          <a:xfrm rot="16775285">
            <a:off x="-760998" y="3506471"/>
            <a:ext cx="3181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solidFill>
                  <a:schemeClr val="bg1"/>
                </a:solidFill>
              </a:rPr>
              <a:t>Umsetzung - Entwicklung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8986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08726" y="-8902"/>
            <a:ext cx="10018713" cy="1752599"/>
          </a:xfrm>
        </p:spPr>
        <p:txBody>
          <a:bodyPr/>
          <a:lstStyle/>
          <a:p>
            <a:r>
              <a:rPr lang="de-DE" dirty="0" smtClean="0"/>
              <a:t>Der Prototyp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ED1A8-B709-4B3C-A4D5-776F74DFE183}" type="datetime1">
              <a:rPr lang="de-DE" smtClean="0"/>
              <a:t>30.06.2016</a:t>
            </a:fld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Entwickler</a:t>
            </a:r>
            <a:r>
              <a:rPr lang="en-US" dirty="0"/>
              <a:t>: Sebastian </a:t>
            </a:r>
            <a:r>
              <a:rPr lang="en-US" dirty="0" err="1"/>
              <a:t>Mischke</a:t>
            </a:r>
            <a:r>
              <a:rPr lang="en-US" dirty="0"/>
              <a:t>, </a:t>
            </a:r>
            <a:r>
              <a:rPr lang="en-US" dirty="0" err="1"/>
              <a:t>Konzeptor</a:t>
            </a:r>
            <a:r>
              <a:rPr lang="en-US" dirty="0"/>
              <a:t>: Mathias </a:t>
            </a:r>
            <a:r>
              <a:rPr lang="en-US" dirty="0" err="1"/>
              <a:t>Gewissen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8</a:t>
            </a:fld>
            <a:endParaRPr lang="en-US" dirty="0"/>
          </a:p>
        </p:txBody>
      </p:sp>
      <p:sp>
        <p:nvSpPr>
          <p:cNvPr id="7" name="Textfeld 6"/>
          <p:cNvSpPr txBox="1"/>
          <p:nvPr/>
        </p:nvSpPr>
        <p:spPr>
          <a:xfrm rot="16756969">
            <a:off x="-682579" y="3727077"/>
            <a:ext cx="2923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solidFill>
                  <a:schemeClr val="bg1"/>
                </a:solidFill>
              </a:rPr>
              <a:t>Umsetzung - Entwicklung</a:t>
            </a:r>
            <a:endParaRPr lang="de-DE" dirty="0">
              <a:solidFill>
                <a:schemeClr val="bg1"/>
              </a:solidFill>
            </a:endParaRPr>
          </a:p>
        </p:txBody>
      </p:sp>
      <p:pic>
        <p:nvPicPr>
          <p:cNvPr id="9" name="Inhaltsplatzhalter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642" y="2009554"/>
            <a:ext cx="4729406" cy="2707092"/>
          </a:xfr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2246" y="2011111"/>
            <a:ext cx="4760777" cy="2725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005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099" y="1164841"/>
            <a:ext cx="10844011" cy="4385953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484309" y="135"/>
            <a:ext cx="10018713" cy="1752599"/>
          </a:xfrm>
        </p:spPr>
        <p:txBody>
          <a:bodyPr/>
          <a:lstStyle/>
          <a:p>
            <a:r>
              <a:rPr lang="de-DE" dirty="0" smtClean="0"/>
              <a:t>Was haben wir erreicht - Was bleibt offen ?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ED1A8-B709-4B3C-A4D5-776F74DFE183}" type="datetime1">
              <a:rPr lang="de-DE" smtClean="0"/>
              <a:t>30.06.2016</a:t>
            </a:fld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Entwickler</a:t>
            </a:r>
            <a:r>
              <a:rPr lang="en-US" dirty="0"/>
              <a:t>: Sebastian </a:t>
            </a:r>
            <a:r>
              <a:rPr lang="en-US" dirty="0" err="1"/>
              <a:t>Mischke</a:t>
            </a:r>
            <a:r>
              <a:rPr lang="en-US" dirty="0"/>
              <a:t>, </a:t>
            </a:r>
            <a:r>
              <a:rPr lang="en-US" dirty="0" err="1"/>
              <a:t>Konzeptor</a:t>
            </a:r>
            <a:r>
              <a:rPr lang="en-US" dirty="0"/>
              <a:t>: Mathias </a:t>
            </a:r>
            <a:r>
              <a:rPr lang="en-US" dirty="0" err="1"/>
              <a:t>Gewissen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9</a:t>
            </a:fld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636887" y="2700848"/>
            <a:ext cx="6524423" cy="3124201"/>
          </a:xfrm>
        </p:spPr>
        <p:txBody>
          <a:bodyPr>
            <a:normAutofit/>
          </a:bodyPr>
          <a:lstStyle/>
          <a:p>
            <a:r>
              <a:rPr lang="de-DE" dirty="0" smtClean="0"/>
              <a:t>Ähnliches Design</a:t>
            </a:r>
          </a:p>
          <a:p>
            <a:r>
              <a:rPr lang="de-DE" dirty="0" smtClean="0"/>
              <a:t>Editor als Browseranwendung</a:t>
            </a:r>
          </a:p>
          <a:p>
            <a:r>
              <a:rPr lang="de-DE" dirty="0" smtClean="0"/>
              <a:t>Import von Media-Dateien</a:t>
            </a:r>
          </a:p>
          <a:p>
            <a:r>
              <a:rPr lang="de-DE" dirty="0" smtClean="0"/>
              <a:t>Einfache Editierung + Menüführung</a:t>
            </a:r>
          </a:p>
          <a:p>
            <a:r>
              <a:rPr lang="de-DE" dirty="0" smtClean="0"/>
              <a:t>Bereitstellung für die Community</a:t>
            </a:r>
          </a:p>
          <a:p>
            <a:r>
              <a:rPr lang="de-DE" dirty="0" err="1" smtClean="0"/>
              <a:t>Minimap</a:t>
            </a:r>
            <a:r>
              <a:rPr lang="de-DE" dirty="0" smtClean="0"/>
              <a:t> </a:t>
            </a:r>
            <a:r>
              <a:rPr lang="de-DE" dirty="0" smtClean="0"/>
              <a:t>implementieren</a:t>
            </a:r>
          </a:p>
          <a:p>
            <a:endParaRPr lang="de-DE" dirty="0" smtClean="0"/>
          </a:p>
          <a:p>
            <a:endParaRPr lang="de-DE" dirty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14306">
            <a:off x="9346084" y="2154924"/>
            <a:ext cx="372978" cy="388631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14306">
            <a:off x="9331967" y="2631872"/>
            <a:ext cx="372978" cy="388631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14306">
            <a:off x="9329762" y="3152959"/>
            <a:ext cx="372978" cy="388631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14306">
            <a:off x="9329762" y="3731804"/>
            <a:ext cx="372978" cy="388631"/>
          </a:xfrm>
          <a:prstGeom prst="rect">
            <a:avLst/>
          </a:prstGeom>
        </p:spPr>
      </p:pic>
      <p:pic>
        <p:nvPicPr>
          <p:cNvPr id="13" name="Grafik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5838" y="4331360"/>
            <a:ext cx="359756" cy="411150"/>
          </a:xfrm>
          <a:prstGeom prst="rect">
            <a:avLst/>
          </a:prstGeom>
        </p:spPr>
      </p:pic>
      <p:pic>
        <p:nvPicPr>
          <p:cNvPr id="14" name="Grafik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2695" y="4895896"/>
            <a:ext cx="359756" cy="411150"/>
          </a:xfrm>
          <a:prstGeom prst="rect">
            <a:avLst/>
          </a:prstGeom>
        </p:spPr>
      </p:pic>
      <p:sp>
        <p:nvSpPr>
          <p:cNvPr id="16" name="Textfeld 15"/>
          <p:cNvSpPr txBox="1"/>
          <p:nvPr/>
        </p:nvSpPr>
        <p:spPr>
          <a:xfrm rot="16727364">
            <a:off x="-418752" y="3910493"/>
            <a:ext cx="2395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solidFill>
                  <a:schemeClr val="bg1"/>
                </a:solidFill>
              </a:rPr>
              <a:t>Umsetzung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2468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TM03457496[[fn=Parallax]]</Template>
  <TotalTime>0</TotalTime>
  <Words>346</Words>
  <Application>Microsoft Office PowerPoint</Application>
  <PresentationFormat>Breitbild</PresentationFormat>
  <Paragraphs>113</Paragraphs>
  <Slides>14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14</vt:i4>
      </vt:variant>
    </vt:vector>
  </HeadingPairs>
  <TitlesOfParts>
    <vt:vector size="18" baseType="lpstr">
      <vt:lpstr>Arial</vt:lpstr>
      <vt:lpstr>Calibri</vt:lpstr>
      <vt:lpstr>Corbel</vt:lpstr>
      <vt:lpstr>Parallax</vt:lpstr>
      <vt:lpstr>PowerPoint-Präsentation</vt:lpstr>
      <vt:lpstr>Die Ultrastar-Datei</vt:lpstr>
      <vt:lpstr>Idee und Motivation</vt:lpstr>
      <vt:lpstr>Konzeptionelle Beschreibung</vt:lpstr>
      <vt:lpstr>Papierprototyp</vt:lpstr>
      <vt:lpstr>Interaktiver Prototyp</vt:lpstr>
      <vt:lpstr>Softwaretools + Entwicklung</vt:lpstr>
      <vt:lpstr>Der Prototyp</vt:lpstr>
      <vt:lpstr>Was haben wir erreicht - Was bleibt offen ?</vt:lpstr>
      <vt:lpstr>Nutzerstudie</vt:lpstr>
      <vt:lpstr>Auswertung</vt:lpstr>
      <vt:lpstr>Livevorführung</vt:lpstr>
      <vt:lpstr>Ausblick</vt:lpstr>
      <vt:lpstr>Vielen Dank für Ihre Aufmerksamkeit</vt:lpstr>
    </vt:vector>
  </TitlesOfParts>
  <Company>HTW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Ultrastar-File-Creator</dc:title>
  <dc:creator>Rosa Roth</dc:creator>
  <cp:lastModifiedBy>Rosa Roth</cp:lastModifiedBy>
  <cp:revision>56</cp:revision>
  <dcterms:created xsi:type="dcterms:W3CDTF">2016-06-20T07:42:11Z</dcterms:created>
  <dcterms:modified xsi:type="dcterms:W3CDTF">2016-06-30T11:41:18Z</dcterms:modified>
</cp:coreProperties>
</file>